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752" r:id="rId5"/>
    <p:sldId id="750" r:id="rId6"/>
    <p:sldId id="751" r:id="rId7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4535" autoAdjust="0"/>
  </p:normalViewPr>
  <p:slideViewPr>
    <p:cSldViewPr>
      <p:cViewPr varScale="1">
        <p:scale>
          <a:sx n="109" d="100"/>
          <a:sy n="109" d="100"/>
        </p:scale>
        <p:origin x="178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территорий»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32292" y="972432"/>
            <a:ext cx="5081845" cy="3094765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86" y="976408"/>
            <a:ext cx="4445000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1728037" y="5245571"/>
            <a:ext cx="3510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6392358" y="4132224"/>
            <a:ext cx="360120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 до </a:t>
            </a:r>
            <a:r>
              <a:rPr lang="ru-RU" sz="1600" b="1" dirty="0" smtClean="0">
                <a:latin typeface="Arial" panose="020B0604020202020204" pitchFamily="34" charset="0"/>
              </a:rPr>
              <a:t>7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900" b="1" dirty="0" smtClean="0">
                <a:latin typeface="Arial" panose="020B0604020202020204" pitchFamily="34" charset="0"/>
              </a:rPr>
              <a:t>тыс. 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89787" y="5245571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мес. (вкл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185173" y="5486872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Заемщик работает по срочному трудовому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договору, то срок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кредитования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превышает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срока действия трудового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192324" y="433725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проживающих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59" y="4182325"/>
            <a:ext cx="161899" cy="161899"/>
          </a:xfrm>
          <a:prstGeom prst="rect">
            <a:avLst/>
          </a:prstGeom>
        </p:spPr>
      </p:pic>
      <p:sp>
        <p:nvSpPr>
          <p:cNvPr id="163" name="Прямоугольник 162"/>
          <p:cNvSpPr/>
          <p:nvPr/>
        </p:nvSpPr>
        <p:spPr>
          <a:xfrm>
            <a:off x="6408584" y="483335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230459" y="5083709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38172" y="4180916"/>
            <a:ext cx="95415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</a:t>
            </a:r>
            <a:r>
              <a:rPr lang="ru-RU" sz="1200" dirty="0" smtClean="0"/>
              <a:t>кредита**</a:t>
            </a:r>
            <a:endParaRPr lang="ru-RU" sz="1200" dirty="0"/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86" y="4901147"/>
            <a:ext cx="161899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245695" y="5316493"/>
            <a:ext cx="932486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Срок </a:t>
            </a:r>
            <a:r>
              <a:rPr lang="ru-RU" dirty="0"/>
              <a:t>кредита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88" y="5316493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229586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5155283" y="6453336"/>
            <a:ext cx="44187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1 - при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5696" y="5910850"/>
            <a:ext cx="946628" cy="39847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Лимит кредита</a:t>
            </a:r>
            <a:endParaRPr lang="ru-RU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6327766" y="5921882"/>
            <a:ext cx="3665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dirty="0" smtClean="0">
                <a:latin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</a:rPr>
              <a:t>1,4 млн ₽ </a:t>
            </a:r>
            <a:r>
              <a:rPr lang="ru-RU" sz="900" b="1" dirty="0" smtClean="0">
                <a:latin typeface="Arial" panose="020B0604020202020204" pitchFamily="34" charset="0"/>
              </a:rPr>
              <a:t>(вкл.) для </a:t>
            </a:r>
            <a:r>
              <a:rPr lang="ru-RU" sz="900" b="1" dirty="0">
                <a:latin typeface="Arial" panose="020B0604020202020204" pitchFamily="34" charset="0"/>
              </a:rPr>
              <a:t>сельских жителей Ленобласти и </a:t>
            </a:r>
            <a:r>
              <a:rPr lang="ru-RU" sz="900" b="1" dirty="0" smtClean="0">
                <a:latin typeface="Arial" panose="020B0604020202020204" pitchFamily="34" charset="0"/>
              </a:rPr>
              <a:t>ДФО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01" y="5314070"/>
            <a:ext cx="142467" cy="1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4532" y="5083709"/>
            <a:ext cx="63972" cy="827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63461" y="6145803"/>
            <a:ext cx="35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</a:rPr>
              <a:t>1,0 </a:t>
            </a:r>
            <a:r>
              <a:rPr lang="ru-RU" sz="900" b="1" dirty="0">
                <a:latin typeface="Arial" panose="020B0604020202020204" pitchFamily="34" charset="0"/>
              </a:rPr>
              <a:t>млн </a:t>
            </a:r>
            <a:r>
              <a:rPr lang="ru-RU" sz="900" b="1" dirty="0" smtClean="0">
                <a:latin typeface="Arial" panose="020B0604020202020204" pitchFamily="34" charset="0"/>
              </a:rPr>
              <a:t>₽ (вкл.) </a:t>
            </a:r>
            <a:r>
              <a:rPr lang="ru-RU" sz="900" b="1" dirty="0">
                <a:latin typeface="Arial" panose="020B0604020202020204" pitchFamily="34" charset="0"/>
              </a:rPr>
              <a:t>для сельских жителей прочих </a:t>
            </a:r>
            <a:r>
              <a:rPr lang="ru-RU" sz="900" b="1" dirty="0" smtClean="0">
                <a:latin typeface="Arial" panose="020B0604020202020204" pitchFamily="34" charset="0"/>
              </a:rPr>
              <a:t>субъектов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25" y="5953421"/>
            <a:ext cx="161899" cy="1618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7" y="6172644"/>
            <a:ext cx="161899" cy="1618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5154036" y="659851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6" y="995103"/>
            <a:ext cx="5309064" cy="337000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9533" y="4535264"/>
            <a:ext cx="9584495" cy="163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272480" y="1124744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72480" y="2713995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72480" y="4042082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E31C7F-9A48-44E8-BF29-978161B32161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31997</TotalTime>
  <Words>560</Words>
  <Application>Microsoft Office PowerPoint</Application>
  <PresentationFormat>Лист A4 (210x297 мм)</PresentationFormat>
  <Paragraphs>60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АО «Россельхозбанк»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Асеева Елена Ивановна</cp:lastModifiedBy>
  <cp:revision>1646</cp:revision>
  <cp:lastPrinted>2022-12-23T12:20:53Z</cp:lastPrinted>
  <dcterms:created xsi:type="dcterms:W3CDTF">2019-11-26T12:29:04Z</dcterms:created>
  <dcterms:modified xsi:type="dcterms:W3CDTF">2023-01-23T12:20:27Z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